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02240-8516-4F82-803C-B060388F7DAE}" type="datetimeFigureOut">
              <a:rPr lang="en-CA" smtClean="0"/>
              <a:t>03/07/2019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2A63F-BA3A-4E4C-B8F3-179F22D60D19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onta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rddeg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692696"/>
            <a:ext cx="1396752" cy="1396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2135172"/>
            <a:ext cx="55983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/>
              <a:t>AS KNIGHTS WE ARE ASKED TO BE:</a:t>
            </a:r>
          </a:p>
          <a:p>
            <a:pPr algn="ctr"/>
            <a:br>
              <a:rPr lang="en-CA" sz="2800" b="1" dirty="0"/>
            </a:br>
            <a:r>
              <a:rPr lang="en-CA" sz="2800" b="1" dirty="0"/>
              <a:t>CHARITABLE</a:t>
            </a:r>
          </a:p>
          <a:p>
            <a:pPr algn="ctr"/>
            <a:br>
              <a:rPr lang="en-CA" sz="2800" b="1" dirty="0"/>
            </a:br>
            <a:r>
              <a:rPr lang="en-CA" sz="2800" b="1" dirty="0"/>
              <a:t>UNITED</a:t>
            </a:r>
          </a:p>
          <a:p>
            <a:pPr algn="ctr"/>
            <a:br>
              <a:rPr lang="en-CA" sz="2800" b="1" dirty="0"/>
            </a:br>
            <a:r>
              <a:rPr lang="en-CA" sz="2800" b="1" dirty="0"/>
              <a:t>FRATERNAL</a:t>
            </a:r>
          </a:p>
          <a:p>
            <a:pPr algn="ctr"/>
            <a:br>
              <a:rPr lang="en-CA" sz="2800" b="1" dirty="0"/>
            </a:br>
            <a:r>
              <a:rPr lang="en-CA" sz="2800" b="1" dirty="0"/>
              <a:t>PATRIOTIC</a:t>
            </a:r>
            <a:br>
              <a:rPr lang="en-CA" b="0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632244"/>
            <a:ext cx="65527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CA" sz="2400" b="1" dirty="0"/>
              <a:t>BUT WE ALSO WANT TO RECRUIT</a:t>
            </a:r>
          </a:p>
          <a:p>
            <a:pPr algn="ctr" fontAlgn="base"/>
            <a:br>
              <a:rPr lang="en-CA" b="0" dirty="0"/>
            </a:br>
            <a:r>
              <a:rPr lang="en-CA" sz="2800" b="1" dirty="0"/>
              <a:t>GOOD CATHOLICS</a:t>
            </a:r>
          </a:p>
          <a:p>
            <a:pPr algn="ctr" fontAlgn="base"/>
            <a:br>
              <a:rPr lang="en-CA" sz="2800" b="0" dirty="0"/>
            </a:br>
            <a:r>
              <a:rPr lang="en-CA" sz="2800" b="1" dirty="0"/>
              <a:t>DEDICATED CATHOLICS</a:t>
            </a:r>
          </a:p>
          <a:p>
            <a:pPr algn="ctr" fontAlgn="base"/>
            <a:br>
              <a:rPr lang="en-CA" sz="2800" b="0" dirty="0"/>
            </a:br>
            <a:r>
              <a:rPr lang="en-CA" sz="2800" b="1" dirty="0"/>
              <a:t>YOUNG CATHOLICS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5" name="Picture 4" descr="03-lorenzopedrophoto43of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20687"/>
            <a:ext cx="3852426" cy="2568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bigstock-Portrait-of-young-man-thinking-25558082-e137007093168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992888" cy="5720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2924944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CA" sz="2800" b="1" dirty="0"/>
              <a:t>SO </a:t>
            </a:r>
            <a:r>
              <a:rPr lang="en-CA" sz="2800" b="1" dirty="0">
                <a:solidFill>
                  <a:schemeClr val="bg1"/>
                </a:solidFill>
              </a:rPr>
              <a:t>HOW DO WE </a:t>
            </a:r>
          </a:p>
          <a:p>
            <a:pPr algn="ctr" fontAlgn="base"/>
            <a:r>
              <a:rPr lang="en-CA" sz="2800" b="1" dirty="0">
                <a:solidFill>
                  <a:schemeClr val="bg1"/>
                </a:solidFill>
              </a:rPr>
              <a:t>ACCOMPLISH </a:t>
            </a:r>
          </a:p>
          <a:p>
            <a:pPr algn="ctr"/>
            <a:r>
              <a:rPr lang="en-CA" sz="2800" b="1" dirty="0">
                <a:solidFill>
                  <a:schemeClr val="bg1"/>
                </a:solidFill>
              </a:rPr>
              <a:t>ALL THESE GOALS?</a:t>
            </a:r>
            <a:endParaRPr lang="en-CA" sz="2800" b="0" dirty="0">
              <a:solidFill>
                <a:schemeClr val="bg1"/>
              </a:solidFill>
            </a:endParaRPr>
          </a:p>
          <a:p>
            <a:pPr algn="ctr"/>
            <a:br>
              <a:rPr lang="en-CA" dirty="0">
                <a:solidFill>
                  <a:schemeClr val="bg1"/>
                </a:solidFill>
              </a:rPr>
            </a:b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HyannisS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568952" cy="5453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7864" y="116632"/>
            <a:ext cx="5526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CA" sz="2400" b="1" dirty="0"/>
              <a:t>HOW DO WE ATTRACT </a:t>
            </a:r>
          </a:p>
          <a:p>
            <a:pPr algn="ctr" fontAlgn="base"/>
            <a:endParaRPr lang="en-CA" sz="2400" b="1" dirty="0"/>
          </a:p>
          <a:p>
            <a:pPr algn="ctr"/>
            <a:r>
              <a:rPr lang="en-CA" sz="2400" b="1" dirty="0"/>
              <a:t> YOUNG GOOD CATHOLIC MEN?</a:t>
            </a:r>
            <a:endParaRPr lang="en-CA" sz="2400" b="0" dirty="0"/>
          </a:p>
          <a:p>
            <a:pPr algn="ctr"/>
            <a:br>
              <a:rPr lang="en-CA" dirty="0"/>
            </a:b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620688"/>
            <a:ext cx="3816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/>
              <a:t>E-MEMBERSHIP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1153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426331">
            <a:off x="5410650" y="39966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Me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74694"/>
            <a:ext cx="8496944" cy="5850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164681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CA" b="1" dirty="0">
                <a:solidFill>
                  <a:schemeClr val="bg1"/>
                </a:solidFill>
              </a:rPr>
              <a:t>BUT:</a:t>
            </a:r>
          </a:p>
          <a:p>
            <a:pPr fontAlgn="base"/>
            <a:br>
              <a:rPr lang="en-CA" b="1" dirty="0">
                <a:solidFill>
                  <a:schemeClr val="bg1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›YOUNG MEN TODAY DO NOT WANT TO SIT IN BORING MEETINGS</a:t>
            </a:r>
          </a:p>
          <a:p>
            <a:pPr fontAlgn="base"/>
            <a:endParaRPr lang="en-CA" b="1" dirty="0">
              <a:solidFill>
                <a:schemeClr val="bg1"/>
              </a:solidFill>
            </a:endParaRPr>
          </a:p>
          <a:p>
            <a:pPr fontAlgn="base"/>
            <a:r>
              <a:rPr lang="en-CA" b="1" dirty="0">
                <a:solidFill>
                  <a:schemeClr val="bg1"/>
                </a:solidFill>
              </a:rPr>
              <a:t>›YOUNG MEN TODAY DO NOT WANT TO WRITE CHEQUES FOR DUES</a:t>
            </a:r>
          </a:p>
          <a:p>
            <a:pPr fontAlgn="base"/>
            <a:endParaRPr lang="en-CA" b="1" dirty="0">
              <a:solidFill>
                <a:schemeClr val="bg1"/>
              </a:solidFill>
            </a:endParaRPr>
          </a:p>
          <a:p>
            <a:pPr fontAlgn="base"/>
            <a:r>
              <a:rPr lang="en-CA" b="1" dirty="0">
                <a:solidFill>
                  <a:schemeClr val="bg1"/>
                </a:solidFill>
              </a:rPr>
              <a:t>›YOUNG MEN TODAY RARELY CARRY CASH</a:t>
            </a:r>
          </a:p>
          <a:p>
            <a:pPr fontAlgn="base"/>
            <a:endParaRPr lang="en-CA" b="1" dirty="0">
              <a:solidFill>
                <a:schemeClr val="bg1"/>
              </a:solidFill>
            </a:endParaRPr>
          </a:p>
          <a:p>
            <a:pPr fontAlgn="base"/>
            <a:r>
              <a:rPr lang="en-CA" b="1" dirty="0">
                <a:solidFill>
                  <a:schemeClr val="bg1"/>
                </a:solidFill>
              </a:rPr>
              <a:t>›YOUNG MEN TODAY ARE LEERY ABOUT JOINING A COUNCIL</a:t>
            </a:r>
          </a:p>
          <a:p>
            <a:pPr fontAlgn="base"/>
            <a:endParaRPr lang="en-CA" b="1" dirty="0">
              <a:solidFill>
                <a:schemeClr val="bg1"/>
              </a:solidFill>
            </a:endParaRPr>
          </a:p>
          <a:p>
            <a:pPr fontAlgn="base"/>
            <a:r>
              <a:rPr lang="en-CA" b="1" dirty="0">
                <a:solidFill>
                  <a:schemeClr val="bg1"/>
                </a:solidFill>
              </a:rPr>
              <a:t>›YOUNG MEN TODAY BELIEVE THAT THEY DO NOT HAVE SPARE TIME</a:t>
            </a:r>
          </a:p>
          <a:p>
            <a:br>
              <a:rPr lang="en-CA" b="1" dirty="0"/>
            </a:br>
            <a:endParaRPr lang="en-CA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6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4663"/>
            <a:ext cx="6769596" cy="3799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3386603"/>
            <a:ext cx="75425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>
                <a:solidFill>
                  <a:schemeClr val="bg1"/>
                </a:solidFill>
              </a:rPr>
              <a:t>HOWEVER:</a:t>
            </a:r>
            <a:endParaRPr lang="en-CA" sz="3200" b="0" dirty="0">
              <a:solidFill>
                <a:schemeClr val="bg1"/>
              </a:solidFill>
            </a:endParaRPr>
          </a:p>
          <a:p>
            <a:pPr fontAlgn="base"/>
            <a:br>
              <a:rPr lang="en-CA" b="0" dirty="0"/>
            </a:br>
            <a:r>
              <a:rPr lang="en-CA" b="0" dirty="0"/>
              <a:t>›</a:t>
            </a:r>
            <a:r>
              <a:rPr lang="en-CA" b="1" dirty="0"/>
              <a:t>YOUNG MEN TODAY WANT TO MAKE A DIFFERENCE</a:t>
            </a:r>
          </a:p>
          <a:p>
            <a:pPr fontAlgn="base"/>
            <a:endParaRPr lang="en-CA" b="1" dirty="0"/>
          </a:p>
          <a:p>
            <a:pPr fontAlgn="base"/>
            <a:r>
              <a:rPr lang="en-CA" b="1" dirty="0"/>
              <a:t>›YOUNG MEN TODAY WANT TO BE CHARITABLE</a:t>
            </a:r>
          </a:p>
          <a:p>
            <a:pPr fontAlgn="base"/>
            <a:endParaRPr lang="en-CA" b="1" dirty="0"/>
          </a:p>
          <a:p>
            <a:pPr fontAlgn="base"/>
            <a:r>
              <a:rPr lang="en-CA" b="1" dirty="0"/>
              <a:t>›YOUNG MEN TODAY WANT LIFE INSURANCE</a:t>
            </a:r>
          </a:p>
          <a:p>
            <a:pPr fontAlgn="base"/>
            <a:endParaRPr lang="en-CA" b="1" dirty="0"/>
          </a:p>
          <a:p>
            <a:pPr fontAlgn="base"/>
            <a:r>
              <a:rPr lang="en-CA" b="1" dirty="0"/>
              <a:t>›YOUNG MEN TODAY WANT A RETIREMENT INCOME</a:t>
            </a:r>
          </a:p>
          <a:p>
            <a:pPr fontAlgn="base"/>
            <a:endParaRPr lang="en-CA" b="1" dirty="0"/>
          </a:p>
          <a:p>
            <a:pPr fontAlgn="base"/>
            <a:r>
              <a:rPr lang="en-CA" b="1" dirty="0"/>
              <a:t>›YOUNG MEN TODAY WANT TO SUPPORT THEIR PARISH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6" name="Picture 5" descr="800px_COLOURBOX13766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248369" cy="2835786"/>
          </a:xfrm>
          <a:prstGeom prst="rect">
            <a:avLst/>
          </a:prstGeom>
        </p:spPr>
      </p:pic>
      <p:pic>
        <p:nvPicPr>
          <p:cNvPr id="7" name="Picture 6" descr="sleep-questions-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3810000" cy="3797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3848" y="980728"/>
            <a:ext cx="56886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b="1" dirty="0"/>
              <a:t>SO HOW DO THEY ACCOMPLISH</a:t>
            </a:r>
          </a:p>
          <a:p>
            <a:pPr algn="ctr"/>
            <a:r>
              <a:rPr lang="en-CA" sz="3200" b="1" dirty="0"/>
              <a:t>THESE “WANTS” AND, “NOT WANTS”</a:t>
            </a:r>
          </a:p>
          <a:p>
            <a:pPr algn="ctr"/>
            <a:endParaRPr lang="en-CA" sz="8000" b="0" dirty="0"/>
          </a:p>
          <a:p>
            <a:br>
              <a:rPr lang="en-CA" dirty="0"/>
            </a:br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437112"/>
            <a:ext cx="8676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br>
              <a:rPr lang="en-CA" b="0" dirty="0"/>
            </a:br>
            <a:br>
              <a:rPr lang="en-CA" b="0" dirty="0"/>
            </a:br>
            <a:r>
              <a:rPr lang="en-CA" sz="4800" b="1" dirty="0">
                <a:solidFill>
                  <a:srgbClr val="00B0F0"/>
                </a:solidFill>
              </a:rPr>
              <a:t>E-MEMBERSHIP</a:t>
            </a:r>
          </a:p>
          <a:p>
            <a:pPr algn="ctr" fontAlgn="base"/>
            <a:r>
              <a:rPr lang="en-CA" sz="2000" b="1" dirty="0">
                <a:solidFill>
                  <a:srgbClr val="00B0F0"/>
                </a:solidFill>
                <a:hlinkClick r:id="rId2"/>
              </a:rPr>
              <a:t>http://www.onta</a:t>
            </a:r>
            <a:r>
              <a:rPr lang="en-CA" sz="2000" b="1" dirty="0">
                <a:solidFill>
                  <a:srgbClr val="00B0F0"/>
                </a:solidFill>
              </a:rPr>
              <a:t>http://www.ontariokofc.ca/JOIN-US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e-membership</a:t>
            </a:r>
          </a:p>
        </p:txBody>
      </p:sp>
      <p:pic>
        <p:nvPicPr>
          <p:cNvPr id="4" name="Picture 3" descr="accomplishgoalsfe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7704856" cy="37434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63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KNIGHTS WE ARE ASKED TO BE: CHARITABLE UNITED FRATERNAL PATRIOTIC</dc:title>
  <dc:creator>Francisco_2</dc:creator>
  <cp:lastModifiedBy>Denis La Salle</cp:lastModifiedBy>
  <cp:revision>38</cp:revision>
  <dcterms:created xsi:type="dcterms:W3CDTF">2019-05-15T17:41:19Z</dcterms:created>
  <dcterms:modified xsi:type="dcterms:W3CDTF">2019-07-03T16:09:06Z</dcterms:modified>
</cp:coreProperties>
</file>